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6858000" cy="1219263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1A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995694"/>
            <a:ext cx="5143500" cy="4245434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6404848"/>
            <a:ext cx="5143500" cy="29441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71488" y="649235"/>
            <a:ext cx="5915025" cy="1033413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3040116"/>
            <a:ext cx="5915025" cy="507250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8160606"/>
            <a:ext cx="5915025" cy="266750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3246176"/>
            <a:ext cx="2914650" cy="773719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3246176"/>
            <a:ext cx="2914650" cy="773719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49235"/>
            <a:ext cx="5915025" cy="2357007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989306"/>
            <a:ext cx="2901255" cy="146501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4454318"/>
            <a:ext cx="2901255" cy="655163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989306"/>
            <a:ext cx="2915543" cy="146501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4454318"/>
            <a:ext cx="2915543" cy="655163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812955"/>
            <a:ext cx="2211883" cy="284534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755758"/>
            <a:ext cx="3471863" cy="866587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3658300"/>
            <a:ext cx="2211883" cy="677745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649235"/>
            <a:ext cx="1478756" cy="10334132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649235"/>
            <a:ext cx="4350544" cy="10334132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649235"/>
            <a:ext cx="5915025" cy="2357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3246176"/>
            <a:ext cx="5915025" cy="7737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11302339"/>
            <a:ext cx="1543050" cy="6492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11302339"/>
            <a:ext cx="2314575" cy="6492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11302339"/>
            <a:ext cx="1543050" cy="6492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0815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1300" y="1181735"/>
            <a:ext cx="6446520" cy="982916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854835"/>
            <a:ext cx="5143500" cy="513080"/>
          </a:xfrm>
        </p:spPr>
        <p:txBody>
          <a:bodyPr>
            <a:scene3d>
              <a:camera prst="orthographicFront"/>
              <a:lightRig rig="threePt" dir="t"/>
            </a:scene3d>
          </a:bodyPr>
          <a:p>
            <a:r>
              <a:rPr lang="ja-JP" altLang="en-US" sz="2400" b="1" u="sng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ﾌﾟﾚｾﾞﾝｽEB" panose="02020809000000000000" charset="-128"/>
                <a:ea typeface="HG創英ﾌﾟﾚｾﾞﾝｽEB" panose="02020809000000000000" charset="-128"/>
              </a:rPr>
              <a:t>スペシャルコラボメニュー</a:t>
            </a:r>
            <a:endParaRPr lang="ja-JP" altLang="en-US" sz="2400" b="1" u="sng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創英ﾌﾟﾚｾﾞﾝｽEB" panose="02020809000000000000" charset="-128"/>
              <a:ea typeface="HG創英ﾌﾟﾚｾﾞﾝｽEB" panose="0202080900000000000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74040" y="2367915"/>
            <a:ext cx="5781675" cy="8043545"/>
          </a:xfrm>
        </p:spPr>
        <p:txBody>
          <a:bodyPr>
            <a:normAutofit fontScale="90000" lnSpcReduction="20000"/>
          </a:bodyPr>
          <a:p>
            <a:endParaRPr lang="ja-JP" altLang="en-US"/>
          </a:p>
          <a:p>
            <a:r>
              <a:rPr lang="ja-JP" altLang="en-US" sz="2000"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創英ﾌﾟﾚｾﾞﾝｽEB" panose="02020809000000000000" charset="-128"/>
                <a:ea typeface="HG創英ﾌﾟﾚｾﾞﾝｽEB" panose="02020809000000000000" charset="-128"/>
                <a:sym typeface="+mn-ea"/>
              </a:rPr>
              <a:t>★ｽｰﾊﾟｰパルミス除霊結界</a:t>
            </a:r>
            <a:endParaRPr lang="ja-JP" altLang="en-US" sz="2000"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創英ﾌﾟﾚｾﾞﾝｽEB" panose="02020809000000000000" charset="-128"/>
              <a:ea typeface="HG創英ﾌﾟﾚｾﾞﾝｽEB" panose="02020809000000000000" charset="-128"/>
              <a:sym typeface="+mn-ea"/>
            </a:endParaRPr>
          </a:p>
          <a:p>
            <a:endParaRPr lang="ja-JP" altLang="en-US" sz="20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創英ﾌﾟﾚｾﾞﾝｽEB" panose="02020809000000000000" charset="-128"/>
              <a:ea typeface="HG創英ﾌﾟﾚｾﾞﾝｽEB" panose="02020809000000000000" charset="-128"/>
              <a:sym typeface="+mn-ea"/>
            </a:endParaRPr>
          </a:p>
          <a:p>
            <a:r>
              <a:rPr lang="ja-JP" altLang="en-US" sz="2000" b="1">
                <a:latin typeface="HG創英ﾌﾟﾚｾﾞﾝｽEB" panose="02020809000000000000" charset="-128"/>
                <a:ea typeface="HG創英ﾌﾟﾚｾﾞﾝｽEB" panose="02020809000000000000" charset="-128"/>
                <a:sym typeface="+mn-ea"/>
              </a:rPr>
              <a:t>心と体のデトックスとチャクラを調整した後</a:t>
            </a:r>
            <a:endParaRPr lang="ja-JP" altLang="en-US" sz="2000" b="1">
              <a:latin typeface="HG創英ﾌﾟﾚｾﾞﾝｽEB" panose="02020809000000000000" charset="-128"/>
              <a:ea typeface="HG創英ﾌﾟﾚｾﾞﾝｽEB" panose="02020809000000000000" charset="-128"/>
              <a:sym typeface="+mn-ea"/>
            </a:endParaRPr>
          </a:p>
          <a:p>
            <a:r>
              <a:rPr lang="ja-JP" altLang="en-US" sz="2000" b="1">
                <a:latin typeface="HG創英ﾌﾟﾚｾﾞﾝｽEB" panose="02020809000000000000" charset="-128"/>
                <a:ea typeface="HG創英ﾌﾟﾚｾﾞﾝｽEB" panose="02020809000000000000" charset="-128"/>
                <a:sym typeface="+mn-ea"/>
              </a:rPr>
              <a:t>除霊結界します</a:t>
            </a:r>
            <a:endParaRPr lang="ja-JP" altLang="en-US" sz="2000" b="1">
              <a:latin typeface="HG創英ﾌﾟﾚｾﾞﾝｽEB" panose="02020809000000000000" charset="-128"/>
              <a:ea typeface="HG創英ﾌﾟﾚｾﾞﾝｽEB" panose="02020809000000000000" charset="-128"/>
              <a:sym typeface="+mn-ea"/>
            </a:endParaRPr>
          </a:p>
          <a:p>
            <a:r>
              <a:rPr lang="ja-JP" altLang="en-US" sz="2000" b="1">
                <a:solidFill>
                  <a:srgbClr val="FA1A89"/>
                </a:solidFill>
                <a:latin typeface="HG創英ﾌﾟﾚｾﾞﾝｽEB" panose="02020809000000000000" charset="-128"/>
                <a:ea typeface="HG創英ﾌﾟﾚｾﾞﾝｽEB" panose="02020809000000000000" charset="-128"/>
                <a:sym typeface="+mn-ea"/>
              </a:rPr>
              <a:t>＋オーラスプレープレゼント</a:t>
            </a:r>
            <a:endParaRPr lang="ja-JP" altLang="en-US" sz="2000" b="1">
              <a:solidFill>
                <a:srgbClr val="FA1A89"/>
              </a:solidFill>
              <a:latin typeface="HG創英ﾌﾟﾚｾﾞﾝｽEB" panose="02020809000000000000" charset="-128"/>
              <a:ea typeface="HG創英ﾌﾟﾚｾﾞﾝｽEB" panose="02020809000000000000" charset="-128"/>
              <a:sym typeface="+mn-ea"/>
            </a:endParaRPr>
          </a:p>
          <a:p>
            <a:r>
              <a:rPr lang="ja-JP" altLang="en-US" sz="2000" b="1">
                <a:latin typeface="HG創英ﾌﾟﾚｾﾞﾝｽEB" panose="02020809000000000000" charset="-128"/>
                <a:ea typeface="HG創英ﾌﾟﾚｾﾞﾝｽEB" panose="02020809000000000000" charset="-128"/>
                <a:sym typeface="+mn-ea"/>
              </a:rPr>
              <a:t>（今必要なメッセージ付き）</a:t>
            </a:r>
            <a:endParaRPr lang="ja-JP" altLang="en-US" sz="2000" b="1">
              <a:latin typeface="HG創英ﾌﾟﾚｾﾞﾝｽEB" panose="02020809000000000000" charset="-128"/>
              <a:ea typeface="HG創英ﾌﾟﾚｾﾞﾝｽEB" panose="02020809000000000000" charset="-128"/>
              <a:sym typeface="+mn-ea"/>
            </a:endParaRPr>
          </a:p>
          <a:p>
            <a:endParaRPr lang="ja-JP" altLang="en-US" sz="2000" b="1">
              <a:latin typeface="HG創英ﾌﾟﾚｾﾞﾝｽEB" panose="02020809000000000000" charset="-128"/>
              <a:ea typeface="HG創英ﾌﾟﾚｾﾞﾝｽEB" panose="02020809000000000000" charset="-128"/>
              <a:sym typeface="+mn-ea"/>
            </a:endParaRPr>
          </a:p>
          <a:p>
            <a:r>
              <a:rPr lang="ja-JP" altLang="en-US" sz="2000">
                <a:solidFill>
                  <a:srgbClr val="0070C0"/>
                </a:solidFill>
                <a:latin typeface="HG創英ﾌﾟﾚｾﾞﾝｽEB" panose="02020809000000000000" charset="-128"/>
                <a:ea typeface="HG創英ﾌﾟﾚｾﾞﾝｽEB" panose="02020809000000000000" charset="-128"/>
              </a:rPr>
              <a:t>★霊視鑑定</a:t>
            </a:r>
            <a:endParaRPr lang="ja-JP" altLang="en-US" sz="2000">
              <a:solidFill>
                <a:srgbClr val="0070C0"/>
              </a:solidFill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endParaRPr lang="ja-JP" altLang="en-US" sz="2000" b="1">
              <a:solidFill>
                <a:srgbClr val="002060"/>
              </a:solidFill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r>
              <a:rPr lang="ja-JP" altLang="en-US" sz="2000" b="1">
                <a:latin typeface="HG創英ﾌﾟﾚｾﾞﾝｽEB" panose="02020809000000000000" charset="-128"/>
                <a:ea typeface="HG創英ﾌﾟﾚｾﾞﾝｽEB" panose="02020809000000000000" charset="-128"/>
              </a:rPr>
              <a:t>守護霊様から必要なメッセージをお伝えします</a:t>
            </a:r>
            <a:endParaRPr lang="ja-JP" altLang="en-US" sz="2000" b="1"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r>
              <a:rPr lang="en-US" altLang="ja-JP" sz="2000">
                <a:latin typeface="HG創英ﾌﾟﾚｾﾞﾝｽEB" panose="02020809000000000000" charset="-128"/>
                <a:ea typeface="HG創英ﾌﾟﾚｾﾞﾝｽEB" panose="02020809000000000000" charset="-128"/>
              </a:rPr>
              <a:t>※</a:t>
            </a:r>
            <a:r>
              <a:rPr lang="ja-JP" altLang="en-US" sz="2000">
                <a:latin typeface="HG創英ﾌﾟﾚｾﾞﾝｽEB" panose="02020809000000000000" charset="-128"/>
                <a:ea typeface="HG創英ﾌﾟﾚｾﾞﾝｽEB" panose="02020809000000000000" charset="-128"/>
              </a:rPr>
              <a:t>質問一問につきプラス</a:t>
            </a:r>
            <a:r>
              <a:rPr lang="en-US" altLang="ja-JP" sz="2000">
                <a:latin typeface="HG創英ﾌﾟﾚｾﾞﾝｽEB" panose="02020809000000000000" charset="-128"/>
                <a:ea typeface="HG創英ﾌﾟﾚｾﾞﾝｽEB" panose="02020809000000000000" charset="-128"/>
              </a:rPr>
              <a:t>5000</a:t>
            </a:r>
            <a:r>
              <a:rPr lang="ja-JP" altLang="en-US" sz="2000">
                <a:latin typeface="HG創英ﾌﾟﾚｾﾞﾝｽEB" panose="02020809000000000000" charset="-128"/>
                <a:ea typeface="HG創英ﾌﾟﾚｾﾞﾝｽEB" panose="02020809000000000000" charset="-128"/>
              </a:rPr>
              <a:t>　お答えします</a:t>
            </a:r>
            <a:endParaRPr lang="ja-JP" altLang="en-US" sz="2000"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endParaRPr lang="ja-JP" altLang="en-US" sz="2000"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r>
              <a:rPr lang="ja-JP" altLang="en-US" sz="2000">
                <a:solidFill>
                  <a:srgbClr val="0070C0"/>
                </a:solidFill>
                <a:latin typeface="HG創英ﾌﾟﾚｾﾞﾝｽEB" panose="02020809000000000000" charset="-128"/>
                <a:ea typeface="HG創英ﾌﾟﾚｾﾞﾝｽEB" panose="02020809000000000000" charset="-128"/>
              </a:rPr>
              <a:t>★プチ気功</a:t>
            </a:r>
            <a:endParaRPr lang="ja-JP" altLang="en-US" sz="2000">
              <a:solidFill>
                <a:srgbClr val="0070C0"/>
              </a:solidFill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endParaRPr lang="ja-JP" altLang="en-US" sz="2000" b="1">
              <a:solidFill>
                <a:srgbClr val="002060"/>
              </a:solidFill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r>
              <a:rPr lang="ja-JP" altLang="en-US" sz="2000" b="1">
                <a:latin typeface="HG創英ﾌﾟﾚｾﾞﾝｽEB" panose="02020809000000000000" charset="-128"/>
                <a:ea typeface="HG創英ﾌﾟﾚｾﾞﾝｽEB" panose="02020809000000000000" charset="-128"/>
              </a:rPr>
              <a:t>運気と波動をアップします</a:t>
            </a:r>
            <a:endParaRPr lang="ja-JP" altLang="en-US" sz="2000" b="1"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endParaRPr lang="ja-JP" altLang="en-US" sz="2000" b="1"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r>
              <a:rPr lang="ja-JP" altLang="en-US" sz="2000">
                <a:latin typeface="HG創英ﾌﾟﾚｾﾞﾝｽEB" panose="02020809000000000000" charset="-128"/>
                <a:ea typeface="HG創英ﾌﾟﾚｾﾞﾝｽEB" panose="02020809000000000000" charset="-128"/>
              </a:rPr>
              <a:t>所要時間約</a:t>
            </a:r>
            <a:r>
              <a:rPr lang="en-US" altLang="ja-JP" sz="2000">
                <a:latin typeface="HG創英ﾌﾟﾚｾﾞﾝｽEB" panose="02020809000000000000" charset="-128"/>
                <a:ea typeface="HG創英ﾌﾟﾚｾﾞﾝｽEB" panose="02020809000000000000" charset="-128"/>
              </a:rPr>
              <a:t>1</a:t>
            </a:r>
            <a:r>
              <a:rPr lang="ja-JP" altLang="en-US" sz="2000">
                <a:latin typeface="HG創英ﾌﾟﾚｾﾞﾝｽEB" panose="02020809000000000000" charset="-128"/>
                <a:ea typeface="HG創英ﾌﾟﾚｾﾞﾝｽEB" panose="02020809000000000000" charset="-128"/>
              </a:rPr>
              <a:t>時間</a:t>
            </a:r>
            <a:r>
              <a:rPr lang="en-US" altLang="ja-JP" sz="2000">
                <a:latin typeface="HG創英ﾌﾟﾚｾﾞﾝｽEB" panose="02020809000000000000" charset="-128"/>
                <a:ea typeface="HG創英ﾌﾟﾚｾﾞﾝｽEB" panose="02020809000000000000" charset="-128"/>
              </a:rPr>
              <a:t>30</a:t>
            </a:r>
            <a:r>
              <a:rPr lang="ja-JP" altLang="en-US" sz="2000">
                <a:latin typeface="HG創英ﾌﾟﾚｾﾞﾝｽEB" panose="02020809000000000000" charset="-128"/>
                <a:ea typeface="HG創英ﾌﾟﾚｾﾞﾝｽEB" panose="02020809000000000000" charset="-128"/>
              </a:rPr>
              <a:t>分</a:t>
            </a:r>
            <a:endParaRPr lang="ja-JP" altLang="en-US" sz="2000"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endParaRPr lang="en-US" altLang="ja-JP" sz="2000"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r>
              <a:rPr lang="en-US" altLang="ja-JP" sz="2800" b="1">
                <a:latin typeface="HG創英ﾌﾟﾚｾﾞﾝｽEB" panose="02020809000000000000" charset="-128"/>
                <a:ea typeface="HG創英ﾌﾟﾚｾﾞﾝｽEB" panose="02020809000000000000" charset="-128"/>
              </a:rPr>
              <a:t>40000</a:t>
            </a:r>
            <a:r>
              <a:rPr lang="ja-JP" altLang="en-US" sz="2800" b="1">
                <a:latin typeface="HG創英ﾌﾟﾚｾﾞﾝｽEB" panose="02020809000000000000" charset="-128"/>
                <a:ea typeface="HG創英ﾌﾟﾚｾﾞﾝｽEB" panose="02020809000000000000" charset="-128"/>
              </a:rPr>
              <a:t>⇒</a:t>
            </a:r>
            <a:r>
              <a:rPr lang="en-US" altLang="ja-JP" sz="2800" b="1">
                <a:latin typeface="HG創英ﾌﾟﾚｾﾞﾝｽEB" panose="02020809000000000000" charset="-128"/>
                <a:ea typeface="HG創英ﾌﾟﾚｾﾞﾝｽEB" panose="02020809000000000000" charset="-128"/>
              </a:rPr>
              <a:t>28000</a:t>
            </a:r>
            <a:endParaRPr lang="en-US" altLang="ja-JP" sz="2800" b="1"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r>
              <a:rPr lang="en-US" altLang="ja-JP" sz="2800" b="1">
                <a:solidFill>
                  <a:srgbClr val="FF0000"/>
                </a:solidFill>
                <a:latin typeface="HG創英ﾌﾟﾚｾﾞﾝｽEB" panose="02020809000000000000" charset="-128"/>
                <a:ea typeface="HG創英ﾌﾟﾚｾﾞﾝｽEB" panose="02020809000000000000" charset="-128"/>
              </a:rPr>
              <a:t>30</a:t>
            </a:r>
            <a:r>
              <a:rPr lang="ja-JP" altLang="en-US" sz="2800" b="1">
                <a:solidFill>
                  <a:srgbClr val="FF0000"/>
                </a:solidFill>
                <a:latin typeface="HG創英ﾌﾟﾚｾﾞﾝｽEB" panose="02020809000000000000" charset="-128"/>
                <a:ea typeface="HG創英ﾌﾟﾚｾﾞﾝｽEB" panose="02020809000000000000" charset="-128"/>
              </a:rPr>
              <a:t>％引き</a:t>
            </a:r>
            <a:r>
              <a:rPr lang="en-US" altLang="ja-JP" sz="2800" b="1">
                <a:solidFill>
                  <a:srgbClr val="FF0000"/>
                </a:solidFill>
                <a:latin typeface="HG創英ﾌﾟﾚｾﾞﾝｽEB" panose="02020809000000000000" charset="-128"/>
                <a:ea typeface="HG創英ﾌﾟﾚｾﾞﾝｽEB" panose="02020809000000000000" charset="-128"/>
              </a:rPr>
              <a:t>!!</a:t>
            </a:r>
            <a:endParaRPr lang="en-US" altLang="ja-JP" sz="2800" b="1">
              <a:solidFill>
                <a:srgbClr val="FF0000"/>
              </a:solidFill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endParaRPr lang="ja-JP" altLang="en-US" sz="2800" b="1"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endParaRPr lang="ja-JP" altLang="en-US" sz="2800" b="1"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endParaRPr lang="ja-JP" altLang="en-US" sz="1400"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r>
              <a:rPr lang="ja-JP" altLang="en-US" sz="1400">
                <a:latin typeface="HG創英ﾌﾟﾚｾﾞﾝｽEB" panose="02020809000000000000" charset="-128"/>
                <a:ea typeface="HG創英ﾌﾟﾚｾﾞﾝｽEB" panose="02020809000000000000" charset="-128"/>
              </a:rPr>
              <a:t>レディーラインジャパン</a:t>
            </a:r>
            <a:endParaRPr lang="ja-JP" altLang="en-US" sz="1400"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endParaRPr lang="en-US" altLang="ja-JP" sz="1400"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r>
              <a:rPr lang="en-US" altLang="ja-JP">
                <a:latin typeface="HG創英ﾌﾟﾚｾﾞﾝｽEB" panose="02020809000000000000" charset="-128"/>
                <a:ea typeface="HG創英ﾌﾟﾚｾﾞﾝｽEB" panose="02020809000000000000" charset="-128"/>
              </a:rPr>
              <a:t>082-942-4583</a:t>
            </a:r>
            <a:endParaRPr lang="en-US" altLang="ja-JP"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endParaRPr lang="ja-JP" altLang="en-US">
              <a:latin typeface="HG創英ﾌﾟﾚｾﾞﾝｽEB" panose="02020809000000000000" charset="-128"/>
              <a:ea typeface="HG創英ﾌﾟﾚｾﾞﾝｽEB" panose="02020809000000000000" charset="-128"/>
            </a:endParaRPr>
          </a:p>
          <a:p>
            <a:endParaRPr lang="ja-JP" altLang="en-US">
              <a:latin typeface="HG創英ﾌﾟﾚｾﾞﾝｽEB" panose="02020809000000000000" charset="-128"/>
              <a:ea typeface="HG創英ﾌﾟﾚｾﾞﾝｽEB" panose="02020809000000000000" charset="-128"/>
            </a:endParaRPr>
          </a:p>
        </p:txBody>
      </p:sp>
      <p:pic>
        <p:nvPicPr>
          <p:cNvPr id="5" name="図形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5530" y="9022080"/>
            <a:ext cx="2187575" cy="443230"/>
          </a:xfrm>
          <a:prstGeom prst="rect">
            <a:avLst/>
          </a:prstGeom>
        </p:spPr>
      </p:pic>
      <p:pic>
        <p:nvPicPr>
          <p:cNvPr id="16" name="図形 16" descr="QRコードHP・アメブロ・シールYouTub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2025" y="9022397"/>
            <a:ext cx="622300" cy="622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WPS Presentation</Application>
  <PresentationFormat>宽屏</PresentationFormat>
  <Paragraphs>31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ＭＳ Ｐゴシック</vt:lpstr>
      <vt:lpstr>Wingdings</vt:lpstr>
      <vt:lpstr>HG創英ﾌﾟﾚｾﾞﾝｽEB</vt:lpstr>
      <vt:lpstr>Calibri</vt:lpstr>
      <vt:lpstr>Microsoft YaHei</vt:lpstr>
      <vt:lpstr>ＭＳ Ｐゴシック</vt:lpstr>
      <vt:lpstr>Calibri Light</vt:lpstr>
      <vt:lpstr>Office テーマ</vt:lpstr>
      <vt:lpstr>スペシャルコラボメニュー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revoir</dc:creator>
  <cp:lastModifiedBy>revoir</cp:lastModifiedBy>
  <cp:revision>12</cp:revision>
  <dcterms:created xsi:type="dcterms:W3CDTF">2023-02-18T08:19:00Z</dcterms:created>
  <dcterms:modified xsi:type="dcterms:W3CDTF">2023-02-19T12:52:36Z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1041-10.8.0.5745</vt:lpwstr>
  </property>
</Properties>
</file>