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6858000" cy="12192635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995416"/>
            <a:ext cx="5143500" cy="4244843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6403957"/>
            <a:ext cx="5143500" cy="2943730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/>
            </a:fld>
            <a:endParaRPr 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488271"/>
            <a:ext cx="1543050" cy="10403253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488271"/>
            <a:ext cx="4539698" cy="10403253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3039693"/>
            <a:ext cx="5915025" cy="507179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8159470"/>
            <a:ext cx="5915025" cy="2667138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844948"/>
            <a:ext cx="3024378" cy="8046576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90722" y="2844948"/>
            <a:ext cx="3024378" cy="8046576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49145"/>
            <a:ext cx="5915025" cy="2356679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988890"/>
            <a:ext cx="2901255" cy="146480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4453699"/>
            <a:ext cx="2901255" cy="655072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988890"/>
            <a:ext cx="2915543" cy="146480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4453699"/>
            <a:ext cx="2915543" cy="655072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812842"/>
            <a:ext cx="2211884" cy="2844948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755514"/>
            <a:ext cx="3471863" cy="866467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3657791"/>
            <a:ext cx="2211884" cy="6776509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/>
            </a:fld>
            <a:endParaRPr 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812842"/>
            <a:ext cx="2211884" cy="2844948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755514"/>
            <a:ext cx="3471863" cy="8664673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3657791"/>
            <a:ext cx="2211884" cy="6776509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>
            <a:spLocks noGrp="1"/>
          </p:cNvSpPr>
          <p:nvPr>
            <p:ph type="title"/>
          </p:nvPr>
        </p:nvSpPr>
        <p:spPr>
          <a:xfrm>
            <a:off x="342900" y="488271"/>
            <a:ext cx="6172200" cy="2032106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ja-JP" altLang="en-US"/>
              <a:t>マスタ タイトルの書式設定</a:t>
            </a:r>
            <a:endParaRPr lang="ja-JP" altLang="en-US"/>
          </a:p>
        </p:txBody>
      </p:sp>
      <p:sp>
        <p:nvSpPr>
          <p:cNvPr id="1027" name="文字列プレースホルダ 1026"/>
          <p:cNvSpPr>
            <a:spLocks noGrp="1"/>
          </p:cNvSpPr>
          <p:nvPr>
            <p:ph type="body" idx="1"/>
          </p:nvPr>
        </p:nvSpPr>
        <p:spPr>
          <a:xfrm>
            <a:off x="342900" y="2844948"/>
            <a:ext cx="6172200" cy="8046576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ja-JP" altLang="en-US"/>
              <a:t>マスタ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/>
          </a:p>
        </p:txBody>
      </p:sp>
      <p:sp>
        <p:nvSpPr>
          <p:cNvPr id="1028" name="日付プレースホルダ 1027"/>
          <p:cNvSpPr>
            <a:spLocks noGrp="1"/>
          </p:cNvSpPr>
          <p:nvPr>
            <p:ph type="dt" sz="half" idx="2"/>
          </p:nvPr>
        </p:nvSpPr>
        <p:spPr>
          <a:xfrm>
            <a:off x="342900" y="11103200"/>
            <a:ext cx="1600200" cy="846711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50"/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1029" name="フッタープレースホルダ 1028"/>
          <p:cNvSpPr>
            <a:spLocks noGrp="1"/>
          </p:cNvSpPr>
          <p:nvPr>
            <p:ph type="ftr" sz="quarter" idx="3"/>
          </p:nvPr>
        </p:nvSpPr>
        <p:spPr>
          <a:xfrm>
            <a:off x="2343150" y="11103200"/>
            <a:ext cx="2171700" cy="846711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50"/>
            </a:lvl1pPr>
          </a:lstStyle>
          <a:p>
            <a:endParaRPr kumimoji="1" lang="ja-JP" altLang="en-US"/>
          </a:p>
        </p:txBody>
      </p:sp>
      <p:sp>
        <p:nvSpPr>
          <p:cNvPr id="1030" name="スライド番号プレースホルダ 1029"/>
          <p:cNvSpPr>
            <a:spLocks noGrp="1"/>
          </p:cNvSpPr>
          <p:nvPr>
            <p:ph type="sldNum" sz="quarter" idx="4"/>
          </p:nvPr>
        </p:nvSpPr>
        <p:spPr>
          <a:xfrm>
            <a:off x="4914900" y="11103200"/>
            <a:ext cx="1600200" cy="846711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50"/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lvl="0" indent="-25654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530" lvl="1" indent="-21399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2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081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081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081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5950" lvl="5" indent="-17081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28850" lvl="6" indent="-17081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1750" lvl="7" indent="-17081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14650" lvl="8" indent="-17081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685800" lvl="2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028700" lvl="3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371600" lvl="4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14500" lvl="5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057400" lvl="6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00300" lvl="7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3200" lvl="8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図形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1925" y="2578735"/>
            <a:ext cx="6581140" cy="878967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5930" y="883920"/>
            <a:ext cx="5992495" cy="1694180"/>
          </a:xfrm>
        </p:spPr>
        <p:txBody>
          <a:bodyPr/>
          <a:p>
            <a:r>
              <a:rPr lang="ja-JP" altLang="en-US" sz="2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HG創英ﾌﾟﾚｾﾞﾝｽEB" panose="02020809000000000000" charset="-128"/>
                <a:sym typeface="+mn-ea"/>
              </a:rPr>
              <a:t>レイキ発祥</a:t>
            </a:r>
            <a:r>
              <a:rPr lang="en-US" altLang="ja-JP" sz="2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HG創英ﾌﾟﾚｾﾞﾝｽEB" panose="02020809000000000000" charset="-128"/>
                <a:sym typeface="+mn-ea"/>
              </a:rPr>
              <a:t>100</a:t>
            </a:r>
            <a:r>
              <a:rPr lang="ja-JP" altLang="en-US" sz="2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HG創英ﾌﾟﾚｾﾞﾝｽEB" panose="02020809000000000000" charset="-128"/>
                <a:sym typeface="+mn-ea"/>
              </a:rPr>
              <a:t>周年</a:t>
            </a:r>
            <a:r>
              <a:rPr lang="en-US" altLang="ja-JP" sz="2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HG創英ﾌﾟﾚｾﾞﾝｽEB" panose="02020809000000000000" charset="-128"/>
                <a:sym typeface="+mn-ea"/>
              </a:rPr>
              <a:t>!!</a:t>
            </a:r>
            <a:br>
              <a:rPr lang="en-US" altLang="ja-JP" sz="2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HG創英ﾌﾟﾚｾﾞﾝｽEB" panose="02020809000000000000" charset="-128"/>
                <a:sym typeface="+mn-ea"/>
              </a:rPr>
            </a:br>
            <a:r>
              <a:rPr lang="ja-JP" altLang="en-US" sz="24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HG創英ﾌﾟﾚｾﾞﾝｽEB" panose="02020809000000000000" charset="-128"/>
                <a:sym typeface="+mn-ea"/>
              </a:rPr>
              <a:t>ひとりでも多くの方にレイキストさんになってほしくて</a:t>
            </a:r>
            <a:br>
              <a:rPr lang="ja-JP" altLang="en-US" sz="24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HG創英ﾌﾟﾚｾﾞﾝｽEB" panose="02020809000000000000" charset="-128"/>
                <a:sym typeface="+mn-ea"/>
              </a:rPr>
            </a:br>
            <a:r>
              <a:rPr lang="ja-JP" altLang="en-US" sz="24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HG創英ﾌﾟﾚｾﾞﾝｽEB" panose="02020809000000000000" charset="-128"/>
                <a:sym typeface="+mn-ea"/>
              </a:rPr>
              <a:t>スペシャルな企画をご用意しました</a:t>
            </a:r>
            <a:endParaRPr lang="ja-JP" altLang="en-US" sz="24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HG創英ﾌﾟﾚｾﾞﾝｽEB" panose="02020809000000000000" charset="-128"/>
              <a:sym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6565" y="2860040"/>
            <a:ext cx="5991860" cy="7244715"/>
          </a:xfrm>
        </p:spPr>
        <p:txBody>
          <a:bodyPr/>
          <a:p>
            <a:endParaRPr lang="ja-JP" altLang="en-US" sz="2000"/>
          </a:p>
          <a:p>
            <a:endParaRPr lang="ja-JP" altLang="en-US" sz="2000"/>
          </a:p>
          <a:p>
            <a:endParaRPr lang="ja-JP" altLang="en-US" sz="2000"/>
          </a:p>
          <a:p>
            <a:endParaRPr lang="ja-JP" altLang="en-US" sz="2000"/>
          </a:p>
          <a:p>
            <a:r>
              <a:rPr lang="ja-JP" altLang="en-US" sz="2400" b="1">
                <a:latin typeface="+mj-lt"/>
              </a:rPr>
              <a:t>パルミスト　講習</a:t>
            </a:r>
            <a:endParaRPr lang="ja-JP" altLang="en-US" sz="2400" b="1">
              <a:latin typeface="+mj-lt"/>
            </a:endParaRPr>
          </a:p>
          <a:p>
            <a:r>
              <a:rPr lang="ja-JP" altLang="en-US" sz="2400" b="1">
                <a:latin typeface="+mj-lt"/>
              </a:rPr>
              <a:t>サードまで受講　</a:t>
            </a:r>
            <a:r>
              <a:rPr lang="en-US" altLang="ja-JP" sz="2400" b="1">
                <a:latin typeface="+mj-lt"/>
              </a:rPr>
              <a:t>200000</a:t>
            </a:r>
            <a:endParaRPr lang="en-US" altLang="ja-JP" sz="2400" b="1">
              <a:latin typeface="+mj-lt"/>
            </a:endParaRPr>
          </a:p>
          <a:p>
            <a:r>
              <a:rPr lang="ja-JP" altLang="en-US" sz="2400" b="1">
                <a:latin typeface="+mj-lt"/>
              </a:rPr>
              <a:t>の方に</a:t>
            </a:r>
            <a:endParaRPr lang="ja-JP" altLang="en-US" sz="2400" b="1">
              <a:latin typeface="+mj-lt"/>
            </a:endParaRPr>
          </a:p>
          <a:p>
            <a:endParaRPr lang="en-US" altLang="ja-JP" sz="800" b="1">
              <a:latin typeface="+mj-lt"/>
            </a:endParaRPr>
          </a:p>
          <a:p>
            <a:endParaRPr lang="en-US" altLang="ja-JP" sz="800" b="1">
              <a:latin typeface="+mj-lt"/>
            </a:endParaRPr>
          </a:p>
          <a:p>
            <a:r>
              <a:rPr lang="ja-JP" altLang="en-US" sz="2000">
                <a:solidFill>
                  <a:srgbClr val="FF0000"/>
                </a:solidFill>
                <a:latin typeface="+mj-lt"/>
                <a:ea typeface="+mj-ea"/>
              </a:rPr>
              <a:t>・除霊結界コース　</a:t>
            </a:r>
            <a:r>
              <a:rPr lang="en-US" altLang="ja-JP" sz="2000">
                <a:solidFill>
                  <a:srgbClr val="FF0000"/>
                </a:solidFill>
                <a:latin typeface="+mj-lt"/>
                <a:ea typeface="+mj-ea"/>
              </a:rPr>
              <a:t>20000</a:t>
            </a:r>
            <a:endParaRPr lang="en-US" altLang="ja-JP" sz="2000">
              <a:solidFill>
                <a:srgbClr val="FF0000"/>
              </a:solidFill>
              <a:latin typeface="+mj-lt"/>
              <a:ea typeface="+mj-ea"/>
            </a:endParaRPr>
          </a:p>
          <a:p>
            <a:r>
              <a:rPr lang="ja-JP" altLang="en-US" sz="2000">
                <a:solidFill>
                  <a:srgbClr val="FF0000"/>
                </a:solidFill>
                <a:latin typeface="+mj-lt"/>
                <a:ea typeface="+mj-ea"/>
              </a:rPr>
              <a:t>・アニマルプラントコース</a:t>
            </a:r>
            <a:r>
              <a:rPr lang="en-US" altLang="ja-JP" sz="2000">
                <a:solidFill>
                  <a:srgbClr val="FF0000"/>
                </a:solidFill>
                <a:latin typeface="+mj-lt"/>
                <a:ea typeface="+mj-ea"/>
              </a:rPr>
              <a:t>10000</a:t>
            </a:r>
            <a:endParaRPr lang="en-US" altLang="ja-JP" sz="2000">
              <a:solidFill>
                <a:srgbClr val="FF0000"/>
              </a:solidFill>
              <a:latin typeface="+mj-lt"/>
              <a:ea typeface="+mj-ea"/>
            </a:endParaRPr>
          </a:p>
          <a:p>
            <a:r>
              <a:rPr lang="ja-JP" altLang="en-US" sz="2000">
                <a:solidFill>
                  <a:srgbClr val="FF0000"/>
                </a:solidFill>
                <a:latin typeface="+mj-lt"/>
                <a:ea typeface="+mj-ea"/>
              </a:rPr>
              <a:t>・ビューティーダイエットコース　</a:t>
            </a:r>
            <a:r>
              <a:rPr lang="en-US" altLang="ja-JP" sz="2000">
                <a:solidFill>
                  <a:srgbClr val="FF0000"/>
                </a:solidFill>
                <a:latin typeface="+mj-lt"/>
                <a:ea typeface="+mj-ea"/>
              </a:rPr>
              <a:t>30000</a:t>
            </a:r>
            <a:endParaRPr lang="en-US" altLang="ja-JP" sz="2000">
              <a:solidFill>
                <a:srgbClr val="FF0000"/>
              </a:solidFill>
              <a:latin typeface="+mj-lt"/>
              <a:ea typeface="+mj-ea"/>
            </a:endParaRPr>
          </a:p>
          <a:p>
            <a:r>
              <a:rPr lang="ja-JP" altLang="en-US" sz="2000">
                <a:solidFill>
                  <a:srgbClr val="FF0000"/>
                </a:solidFill>
                <a:latin typeface="+mj-lt"/>
                <a:ea typeface="+mj-ea"/>
              </a:rPr>
              <a:t>・～新メニュー～オーラ　</a:t>
            </a:r>
            <a:r>
              <a:rPr lang="en-US" altLang="ja-JP" sz="2000">
                <a:solidFill>
                  <a:srgbClr val="FF0000"/>
                </a:solidFill>
                <a:latin typeface="+mj-lt"/>
                <a:ea typeface="+mj-ea"/>
              </a:rPr>
              <a:t>30000</a:t>
            </a:r>
            <a:endParaRPr lang="en-US" altLang="ja-JP" sz="2000">
              <a:solidFill>
                <a:srgbClr val="FF0000"/>
              </a:solidFill>
              <a:latin typeface="+mj-lt"/>
              <a:ea typeface="+mj-ea"/>
            </a:endParaRPr>
          </a:p>
          <a:p>
            <a:r>
              <a:rPr lang="ja-JP" altLang="en-US" sz="2800" b="1">
                <a:solidFill>
                  <a:srgbClr val="FF0000"/>
                </a:solidFill>
                <a:latin typeface="+mj-lt"/>
              </a:rPr>
              <a:t>合計</a:t>
            </a:r>
            <a:r>
              <a:rPr lang="en-US" altLang="ja-JP" sz="2800" b="1">
                <a:solidFill>
                  <a:srgbClr val="FF0000"/>
                </a:solidFill>
                <a:latin typeface="+mj-lt"/>
              </a:rPr>
              <a:t>90000</a:t>
            </a:r>
            <a:r>
              <a:rPr lang="ja-JP" altLang="en-US" sz="2800" b="1">
                <a:solidFill>
                  <a:srgbClr val="FF0000"/>
                </a:solidFill>
                <a:latin typeface="+mj-lt"/>
              </a:rPr>
              <a:t>プレゼント</a:t>
            </a:r>
            <a:endParaRPr lang="ja-JP" altLang="en-US" sz="2800" b="1">
              <a:solidFill>
                <a:srgbClr val="FF0000"/>
              </a:solidFill>
              <a:latin typeface="+mj-lt"/>
            </a:endParaRPr>
          </a:p>
          <a:p>
            <a:endParaRPr lang="ja-JP" altLang="en-US" sz="2000" b="1">
              <a:solidFill>
                <a:srgbClr val="FF0000"/>
              </a:solidFill>
              <a:latin typeface="+mj-lt"/>
            </a:endParaRPr>
          </a:p>
          <a:p>
            <a:r>
              <a:rPr lang="ja-JP" altLang="en-US" sz="2000">
                <a:latin typeface="+mj-lt"/>
              </a:rPr>
              <a:t>または</a:t>
            </a:r>
            <a:endParaRPr lang="ja-JP" altLang="en-US" sz="2000">
              <a:latin typeface="+mj-lt"/>
            </a:endParaRPr>
          </a:p>
          <a:p>
            <a:endParaRPr lang="ja-JP" altLang="en-US" sz="2000">
              <a:latin typeface="+mj-lt"/>
            </a:endParaRPr>
          </a:p>
          <a:p>
            <a:r>
              <a:rPr lang="ja-JP" altLang="en-US" sz="2000">
                <a:solidFill>
                  <a:srgbClr val="FF0000"/>
                </a:solidFill>
                <a:latin typeface="+mj-lt"/>
                <a:ea typeface="+mj-ea"/>
              </a:rPr>
              <a:t>・ミラクルボール</a:t>
            </a:r>
            <a:endParaRPr lang="ja-JP" altLang="en-US" sz="2000">
              <a:solidFill>
                <a:srgbClr val="FF0000"/>
              </a:solidFill>
              <a:latin typeface="+mj-lt"/>
              <a:ea typeface="+mj-ea"/>
            </a:endParaRPr>
          </a:p>
          <a:p>
            <a:r>
              <a:rPr lang="ja-JP" altLang="en-US" sz="2000">
                <a:solidFill>
                  <a:srgbClr val="FF0000"/>
                </a:solidFill>
                <a:latin typeface="+mj-lt"/>
                <a:ea typeface="+mj-ea"/>
              </a:rPr>
              <a:t>・パワーブレス</a:t>
            </a:r>
            <a:endParaRPr lang="ja-JP" altLang="en-US" sz="2000">
              <a:solidFill>
                <a:srgbClr val="FF0000"/>
              </a:solidFill>
              <a:latin typeface="+mj-lt"/>
              <a:ea typeface="+mj-ea"/>
            </a:endParaRPr>
          </a:p>
          <a:p>
            <a:r>
              <a:rPr lang="ja-JP" altLang="en-US" sz="2800" b="1">
                <a:solidFill>
                  <a:srgbClr val="FF0000"/>
                </a:solidFill>
                <a:latin typeface="+mj-lt"/>
                <a:sym typeface="+mn-ea"/>
              </a:rPr>
              <a:t>合計</a:t>
            </a:r>
            <a:r>
              <a:rPr lang="en-US" altLang="ja-JP" sz="2800" b="1">
                <a:solidFill>
                  <a:srgbClr val="FF0000"/>
                </a:solidFill>
                <a:latin typeface="+mj-lt"/>
                <a:sym typeface="+mn-ea"/>
              </a:rPr>
              <a:t>100000</a:t>
            </a:r>
            <a:r>
              <a:rPr lang="ja-JP" altLang="en-US" sz="2800" b="1">
                <a:solidFill>
                  <a:srgbClr val="FF0000"/>
                </a:solidFill>
                <a:latin typeface="+mj-lt"/>
                <a:sym typeface="+mn-ea"/>
              </a:rPr>
              <a:t>プレゼント</a:t>
            </a:r>
            <a:endParaRPr lang="ja-JP" altLang="en-US" sz="2800" b="1">
              <a:solidFill>
                <a:srgbClr val="FF0000"/>
              </a:solidFill>
              <a:latin typeface="+mj-lt"/>
              <a:ea typeface="HG創英ﾌﾟﾚｾﾞﾝｽEB" panose="02020809000000000000" charset="-128"/>
            </a:endParaRPr>
          </a:p>
          <a:p>
            <a:endParaRPr lang="ja-JP" altLang="en-US" sz="2000">
              <a:latin typeface="+mj-lt"/>
              <a:ea typeface="HG創英ﾌﾟﾚｾﾞﾝｽEB" panose="02020809000000000000" charset="-128"/>
            </a:endParaRPr>
          </a:p>
          <a:p>
            <a:endParaRPr lang="ja-JP" altLang="en-US" sz="2000">
              <a:latin typeface="+mj-lt"/>
            </a:endParaRPr>
          </a:p>
          <a:p>
            <a:endParaRPr lang="ja-JP" altLang="en-US" sz="2000"/>
          </a:p>
          <a:p>
            <a:endParaRPr lang="ja-JP" altLang="en-US" sz="2000"/>
          </a:p>
          <a:p>
            <a:endParaRPr lang="ja-JP" altLang="en-US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7F7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AFA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WPS Presentation</Application>
  <PresentationFormat>宽屏</PresentationFormat>
  <Paragraphs>27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ＭＳ Ｐゴシック</vt:lpstr>
      <vt:lpstr>Wingdings</vt:lpstr>
      <vt:lpstr>HG創英ﾌﾟﾚｾﾞﾝｽEB</vt:lpstr>
      <vt:lpstr>ＭＳ Ｐゴシック</vt:lpstr>
      <vt:lpstr>Microsoft YaHei</vt:lpstr>
      <vt:lpstr>Calibri</vt:lpstr>
      <vt:lpstr>標準デザイン</vt:lpstr>
      <vt:lpstr>レイキ発祥100周年!! ひとりでも多くの方にレイキストさんになってほしくて スペシャルな企画をご用意しました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revoir</dc:creator>
  <cp:lastModifiedBy>revoir</cp:lastModifiedBy>
  <cp:revision>9</cp:revision>
  <dcterms:created xsi:type="dcterms:W3CDTF">2023-02-19T09:54:00Z</dcterms:created>
  <dcterms:modified xsi:type="dcterms:W3CDTF">2023-02-19T12:58:23Z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1041-10.8.0.5745</vt:lpwstr>
  </property>
</Properties>
</file>